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1" r:id="rId4"/>
    <p:sldId id="262" r:id="rId5"/>
    <p:sldId id="259" r:id="rId6"/>
    <p:sldId id="265" r:id="rId7"/>
    <p:sldId id="264" r:id="rId8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771CE-3C2E-4A64-BF10-E5F63014743B}" type="datetimeFigureOut">
              <a:rPr lang="pt-PT" smtClean="0"/>
              <a:pPr/>
              <a:t>05-04-2011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D83C1-E8D0-4ECC-B8C4-27FB09542BF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E60DA9D-2BBB-43AE-AD4B-A6B3EB0D0BA1}" type="datetimeFigureOut">
              <a:rPr lang="pt-PT" smtClean="0"/>
              <a:pPr/>
              <a:t>05-04-2011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PT"/>
          </a:p>
        </p:txBody>
      </p:sp>
      <p:sp>
        <p:nvSpPr>
          <p:cNvPr id="10" name="Rec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xão rect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xão rect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xão rect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xão rect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xão rect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D6A599D-6919-44D6-AB50-A87C16ECDA2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DA9D-2BBB-43AE-AD4B-A6B3EB0D0BA1}" type="datetimeFigureOut">
              <a:rPr lang="pt-PT" smtClean="0"/>
              <a:pPr/>
              <a:t>05-04-2011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599D-6919-44D6-AB50-A87C16ECDA2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DA9D-2BBB-43AE-AD4B-A6B3EB0D0BA1}" type="datetimeFigureOut">
              <a:rPr lang="pt-PT" smtClean="0"/>
              <a:pPr/>
              <a:t>05-04-2011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599D-6919-44D6-AB50-A87C16ECDA2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E60DA9D-2BBB-43AE-AD4B-A6B3EB0D0BA1}" type="datetimeFigureOut">
              <a:rPr lang="pt-PT" smtClean="0"/>
              <a:pPr/>
              <a:t>05-04-2011</a:t>
            </a:fld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6A599D-6919-44D6-AB50-A87C16ECDA2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E60DA9D-2BBB-43AE-AD4B-A6B3EB0D0BA1}" type="datetimeFigureOut">
              <a:rPr lang="pt-PT" smtClean="0"/>
              <a:pPr/>
              <a:t>05-04-2011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PT"/>
          </a:p>
        </p:txBody>
      </p:sp>
      <p:sp>
        <p:nvSpPr>
          <p:cNvPr id="9" name="Rec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xão rect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xão rect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xão rect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xão rect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xão rect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xão rect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D6A599D-6919-44D6-AB50-A87C16ECDA2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DA9D-2BBB-43AE-AD4B-A6B3EB0D0BA1}" type="datetimeFigureOut">
              <a:rPr lang="pt-PT" smtClean="0"/>
              <a:pPr/>
              <a:t>05-04-2011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599D-6919-44D6-AB50-A87C16ECDA2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DA9D-2BBB-43AE-AD4B-A6B3EB0D0BA1}" type="datetimeFigureOut">
              <a:rPr lang="pt-PT" smtClean="0"/>
              <a:pPr/>
              <a:t>05-04-2011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599D-6919-44D6-AB50-A87C16ECDA2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2" name="Marcador de Posição do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4" name="Marcador de Posição do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6" name="Marcador de Posição d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E60DA9D-2BBB-43AE-AD4B-A6B3EB0D0BA1}" type="datetimeFigureOut">
              <a:rPr lang="pt-PT" smtClean="0"/>
              <a:pPr/>
              <a:t>05-04-2011</a:t>
            </a:fld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6A599D-6919-44D6-AB50-A87C16ECDA2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DA9D-2BBB-43AE-AD4B-A6B3EB0D0BA1}" type="datetimeFigureOut">
              <a:rPr lang="pt-PT" smtClean="0"/>
              <a:pPr/>
              <a:t>05-04-2011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599D-6919-44D6-AB50-A87C16ECDA2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xão rect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xão rect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Marcador de Posição de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1" name="Marcador de Posição d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E60DA9D-2BBB-43AE-AD4B-A6B3EB0D0BA1}" type="datetimeFigureOut">
              <a:rPr lang="pt-PT" smtClean="0"/>
              <a:pPr/>
              <a:t>05-04-2011</a:t>
            </a:fld>
            <a:endParaRPr lang="pt-PT"/>
          </a:p>
        </p:txBody>
      </p:sp>
      <p:sp>
        <p:nvSpPr>
          <p:cNvPr id="22" name="Marcador de Posição do Número do Diapositivo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6A599D-6919-44D6-AB50-A87C16ECDA2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3" name="Marcador de Posição do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0" name="Conexão rect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xão rect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xão rect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xão rect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Marcador de Posição d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E60DA9D-2BBB-43AE-AD4B-A6B3EB0D0BA1}" type="datetimeFigureOut">
              <a:rPr lang="pt-PT" smtClean="0"/>
              <a:pPr/>
              <a:t>05-04-2011</a:t>
            </a:fld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6A599D-6919-44D6-AB50-A87C16ECDA2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1" name="Marcador de Posição do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xão rect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E60DA9D-2BBB-43AE-AD4B-A6B3EB0D0BA1}" type="datetimeFigureOut">
              <a:rPr lang="pt-PT" smtClean="0"/>
              <a:pPr/>
              <a:t>05-04-2011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D6A599D-6919-44D6-AB50-A87C16ECDA2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7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ângulo 4"/>
          <p:cNvSpPr/>
          <p:nvPr/>
        </p:nvSpPr>
        <p:spPr>
          <a:xfrm rot="20796388">
            <a:off x="1196002" y="2711419"/>
            <a:ext cx="640871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8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Anorexia</a:t>
            </a:r>
            <a:endParaRPr lang="pt-PT" sz="8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483768" y="404664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Distúrbios alimentares</a:t>
            </a:r>
            <a:endParaRPr lang="pt-PT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 que é a anorexia??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/>
          <a:lstStyle/>
          <a:p>
            <a:pPr algn="just"/>
            <a:r>
              <a:rPr lang="pt-PT" dirty="0" smtClean="0"/>
              <a:t>Anorexia é um distúrbio alimentar consequente da preocupação exagerada com o peso corporal, que pode provocar graves problemas. As pessoas com esta doença, olham-se ao espelho e por mais magras que estejam vêm-se obesas. E com a preocupação de emagrecerem exageram na actividade física, provocam o vomito, jejuam, tomam diuréticos e usam laxantes </a:t>
            </a:r>
          </a:p>
          <a:p>
            <a:endParaRPr lang="pt-PT" dirty="0" smtClean="0"/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Sintomas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 smtClean="0"/>
              <a:t>Grande perda de peso em relativamente pouco tempo;</a:t>
            </a:r>
          </a:p>
          <a:p>
            <a:r>
              <a:rPr lang="pt-PT" dirty="0" smtClean="0"/>
              <a:t>Prática excessiva de exercício físico;</a:t>
            </a:r>
          </a:p>
          <a:p>
            <a:r>
              <a:rPr lang="pt-PT" dirty="0" smtClean="0"/>
              <a:t>Nas mulheres, o desaparecimento de 3 ou menos menstruações;</a:t>
            </a:r>
          </a:p>
          <a:p>
            <a:r>
              <a:rPr lang="pt-PT" dirty="0" smtClean="0"/>
              <a:t>Diminuição ou ausência da </a:t>
            </a:r>
            <a:r>
              <a:rPr lang="pt-PT" dirty="0" err="1" smtClean="0"/>
              <a:t>líbido</a:t>
            </a:r>
            <a:r>
              <a:rPr lang="pt-PT" dirty="0" smtClean="0"/>
              <a:t>; nos rapazes poderá ocorrer disfunção </a:t>
            </a:r>
            <a:r>
              <a:rPr lang="pt-PT" dirty="0" err="1" smtClean="0"/>
              <a:t>erétil</a:t>
            </a:r>
            <a:r>
              <a:rPr lang="pt-PT" dirty="0" smtClean="0"/>
              <a:t> e dificuldade em atingir a maturação sexual completa, tanto a nível físico como emocional.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10800000" flipV="1">
            <a:off x="417754" y="261103"/>
            <a:ext cx="7467600" cy="895326"/>
          </a:xfrm>
        </p:spPr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7467600" cy="4845152"/>
          </a:xfrm>
        </p:spPr>
        <p:txBody>
          <a:bodyPr>
            <a:normAutofit/>
          </a:bodyPr>
          <a:lstStyle/>
          <a:p>
            <a:r>
              <a:rPr lang="pt-PT" dirty="0" smtClean="0"/>
              <a:t>Crescimento retardado ou até paragem do mesmo, com a resultante má formação do esqueleto (pernas e braços curtos em relação ao tronco);</a:t>
            </a:r>
          </a:p>
          <a:p>
            <a:r>
              <a:rPr lang="pt-PT" dirty="0" smtClean="0"/>
              <a:t>Descalcificação dos dentes, carie dentária;</a:t>
            </a:r>
          </a:p>
          <a:p>
            <a:r>
              <a:rPr lang="pt-PT" dirty="0" smtClean="0"/>
              <a:t>Depressão profunda;</a:t>
            </a:r>
          </a:p>
          <a:p>
            <a:r>
              <a:rPr lang="pt-PT" dirty="0" smtClean="0"/>
              <a:t>Tendências suicidas; </a:t>
            </a:r>
          </a:p>
          <a:p>
            <a:r>
              <a:rPr lang="pt-PT" dirty="0" smtClean="0"/>
              <a:t>Bulimia, que pode desenvolver-se depois  em pessoas anoréxicas;</a:t>
            </a:r>
          </a:p>
          <a:p>
            <a:r>
              <a:rPr lang="pt-PT" dirty="0" smtClean="0"/>
              <a:t>Obstipação grave.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Tratamento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 smtClean="0"/>
              <a:t>Em relação ao tratamento da anorexia, ainda continua a ser muito difícil tratar esta doença, não há medicamentos específicos que restabeleça a correcta visão do corpo ou o desejo de perder peso, as medicações mais utilizadas são os </a:t>
            </a:r>
            <a:r>
              <a:rPr lang="pt-PT" dirty="0" err="1" smtClean="0"/>
              <a:t>antidepressivos</a:t>
            </a:r>
            <a:r>
              <a:rPr lang="pt-PT" dirty="0" smtClean="0"/>
              <a:t> tricíclicos tem como efeito colateral o ganho de peso. As pessoas com esta doença devem ser acompanhadas por uma diversificada equipa de médico muito regularmente. 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611560" y="2420888"/>
            <a:ext cx="770485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>
                <a:solidFill>
                  <a:srgbClr val="FF0000"/>
                </a:solidFill>
              </a:rPr>
              <a:t>Em 2006, a modelo Ana Carolina </a:t>
            </a:r>
            <a:r>
              <a:rPr lang="pt-PT" sz="2400" dirty="0" err="1" smtClean="0">
                <a:solidFill>
                  <a:srgbClr val="FF0000"/>
                </a:solidFill>
              </a:rPr>
              <a:t>Reston</a:t>
            </a:r>
            <a:r>
              <a:rPr lang="pt-PT" sz="2400" dirty="0" smtClean="0">
                <a:solidFill>
                  <a:srgbClr val="FF0000"/>
                </a:solidFill>
              </a:rPr>
              <a:t> </a:t>
            </a:r>
            <a:r>
              <a:rPr lang="pt-PT" sz="2400" dirty="0" err="1" smtClean="0">
                <a:solidFill>
                  <a:srgbClr val="FF0000"/>
                </a:solidFill>
              </a:rPr>
              <a:t>Macan</a:t>
            </a:r>
            <a:r>
              <a:rPr lang="pt-PT" sz="2400" dirty="0" smtClean="0">
                <a:solidFill>
                  <a:srgbClr val="FF0000"/>
                </a:solidFill>
              </a:rPr>
              <a:t>, de 21 anos, morreu vítima de anorexia nervosa, por uma infecção urinária que se transformou em uma infecção generalizada. Ela tinha cerca de 40 kg e 1,74 m de altura quando foi internada.</a:t>
            </a:r>
          </a:p>
          <a:p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323528" y="1268760"/>
            <a:ext cx="62646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000" dirty="0" smtClean="0">
                <a:solidFill>
                  <a:schemeClr val="tx2"/>
                </a:solidFill>
              </a:rPr>
              <a:t>TESTEMUNHO REAL</a:t>
            </a:r>
            <a:endParaRPr lang="pt-PT" sz="3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2123728" y="0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 smtClean="0">
                <a:solidFill>
                  <a:srgbClr val="FF0000"/>
                </a:solidFill>
              </a:rPr>
              <a:t>Ana Carolina </a:t>
            </a:r>
            <a:r>
              <a:rPr lang="pt-PT" sz="2400" dirty="0" err="1" smtClean="0">
                <a:solidFill>
                  <a:srgbClr val="FF0000"/>
                </a:solidFill>
              </a:rPr>
              <a:t>Reston</a:t>
            </a:r>
            <a:r>
              <a:rPr lang="pt-PT" sz="2400" dirty="0" smtClean="0">
                <a:solidFill>
                  <a:srgbClr val="FF0000"/>
                </a:solidFill>
              </a:rPr>
              <a:t> </a:t>
            </a:r>
            <a:endParaRPr lang="pt-PT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nte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irante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nt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156</TotalTime>
  <Words>297</Words>
  <Application>Microsoft Office PowerPoint</Application>
  <PresentationFormat>Apresentação no Ecrã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8" baseType="lpstr">
      <vt:lpstr>Mirante</vt:lpstr>
      <vt:lpstr>Diapositivo 1</vt:lpstr>
      <vt:lpstr>O que é a anorexia?? </vt:lpstr>
      <vt:lpstr>Sintomas </vt:lpstr>
      <vt:lpstr>Diapositivo 4</vt:lpstr>
      <vt:lpstr>Tratamento</vt:lpstr>
      <vt:lpstr>Diapositivo 6</vt:lpstr>
      <vt:lpstr>Diapositivo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nadia</dc:creator>
  <cp:lastModifiedBy>nadia</cp:lastModifiedBy>
  <cp:revision>17</cp:revision>
  <dcterms:created xsi:type="dcterms:W3CDTF">2011-04-04T19:50:37Z</dcterms:created>
  <dcterms:modified xsi:type="dcterms:W3CDTF">2011-04-05T20:20:43Z</dcterms:modified>
</cp:coreProperties>
</file>